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sldIdLst>
    <p:sldId id="261" r:id="rId2"/>
    <p:sldId id="259" r:id="rId3"/>
    <p:sldId id="256" r:id="rId4"/>
    <p:sldId id="262" r:id="rId5"/>
    <p:sldId id="258" r:id="rId6"/>
    <p:sldId id="263" r:id="rId7"/>
    <p:sldId id="264" r:id="rId8"/>
    <p:sldId id="265" r:id="rId9"/>
    <p:sldId id="266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17CF8-8662-40B1-8293-CA0C3F9254E1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95F64-FAF7-4822-AAE3-E42DFD5091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811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95F64-FAF7-4822-AAE3-E42DFD5091E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46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43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15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62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05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12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013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15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59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19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2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04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0CF56C-5593-4E7F-8F0A-BCAF3BC9834C}" type="datetimeFigureOut">
              <a:rPr lang="es-ES" smtClean="0"/>
              <a:t>11/02/2025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E3885-FED1-4CB2-8811-ADEAED97C9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6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El contenido generado por IA puede ser incorrecto.">
            <a:extLst>
              <a:ext uri="{FF2B5EF4-FFF2-40B4-BE49-F238E27FC236}">
                <a16:creationId xmlns:a16="http://schemas.microsoft.com/office/drawing/2014/main" id="{5205483F-DE02-275D-A495-9396D04EE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3798" r="5058" b="3955"/>
          <a:stretch/>
        </p:blipFill>
        <p:spPr>
          <a:xfrm rot="16200000">
            <a:off x="2667000" y="-2667001"/>
            <a:ext cx="6858002" cy="12192002"/>
          </a:xfrm>
          <a:prstGeom prst="rect">
            <a:avLst/>
          </a:prstGeom>
        </p:spPr>
      </p:pic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A74CD6B7-9A54-DB79-9684-CC4421F7D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8" t="10948" r="6184" b="17041"/>
          <a:stretch/>
        </p:blipFill>
        <p:spPr>
          <a:xfrm>
            <a:off x="9353862" y="4527030"/>
            <a:ext cx="1509010" cy="1963711"/>
          </a:xfrm>
          <a:prstGeom prst="rect">
            <a:avLst/>
          </a:prstGeom>
        </p:spPr>
      </p:pic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A5686583-F26D-E890-6BB1-46ACFDC65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t="15232" r="76775" b="12757"/>
          <a:stretch/>
        </p:blipFill>
        <p:spPr>
          <a:xfrm>
            <a:off x="9488774" y="885669"/>
            <a:ext cx="899410" cy="1963711"/>
          </a:xfrm>
          <a:prstGeom prst="rect">
            <a:avLst/>
          </a:prstGeom>
        </p:spPr>
      </p:pic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900E56B7-C9BC-E1A3-6B57-D3392F40B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4" t="12048" r="35501" b="15941"/>
          <a:stretch/>
        </p:blipFill>
        <p:spPr>
          <a:xfrm>
            <a:off x="5578839" y="389745"/>
            <a:ext cx="1034321" cy="1963711"/>
          </a:xfrm>
          <a:prstGeom prst="rect">
            <a:avLst/>
          </a:prstGeom>
        </p:spPr>
      </p:pic>
      <p:pic>
        <p:nvPicPr>
          <p:cNvPr id="7" name="Imagen 6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9EFC37DE-09E7-9EEA-A300-D63318BF7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5" t="12483" r="56711" b="15506"/>
          <a:stretch/>
        </p:blipFill>
        <p:spPr>
          <a:xfrm>
            <a:off x="5216577" y="3972393"/>
            <a:ext cx="1124262" cy="1963711"/>
          </a:xfrm>
          <a:prstGeom prst="rect">
            <a:avLst/>
          </a:prstGeom>
        </p:spPr>
      </p:pic>
      <p:pic>
        <p:nvPicPr>
          <p:cNvPr id="12" name="Imagen 11" descr="Imagen en blanco y negro de una flor&#10;&#10;El contenido generado por IA puede ser incorrecto.">
            <a:extLst>
              <a:ext uri="{FF2B5EF4-FFF2-40B4-BE49-F238E27FC236}">
                <a16:creationId xmlns:a16="http://schemas.microsoft.com/office/drawing/2014/main" id="{A295E248-C692-CE7D-2D3F-629A47D6B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3" t="1530" r="3914" b="75301"/>
          <a:stretch/>
        </p:blipFill>
        <p:spPr>
          <a:xfrm>
            <a:off x="1379703" y="1075623"/>
            <a:ext cx="1554140" cy="15838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D52BC0-9922-8B5B-754B-5EA8EC184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4" y="4257019"/>
            <a:ext cx="2600981" cy="26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3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ABD6C3-80ED-7EFF-A279-469FF80F4BB2}"/>
              </a:ext>
            </a:extLst>
          </p:cNvPr>
          <p:cNvSpPr/>
          <p:nvPr/>
        </p:nvSpPr>
        <p:spPr>
          <a:xfrm>
            <a:off x="294968" y="176981"/>
            <a:ext cx="11651226" cy="3111911"/>
          </a:xfrm>
          <a:custGeom>
            <a:avLst/>
            <a:gdLst>
              <a:gd name="connsiteX0" fmla="*/ 0 w 11651226"/>
              <a:gd name="connsiteY0" fmla="*/ 0 h 3111911"/>
              <a:gd name="connsiteX1" fmla="*/ 11651226 w 11651226"/>
              <a:gd name="connsiteY1" fmla="*/ 0 h 3111911"/>
              <a:gd name="connsiteX2" fmla="*/ 11651226 w 11651226"/>
              <a:gd name="connsiteY2" fmla="*/ 3111911 h 3111911"/>
              <a:gd name="connsiteX3" fmla="*/ 0 w 11651226"/>
              <a:gd name="connsiteY3" fmla="*/ 3111911 h 3111911"/>
              <a:gd name="connsiteX4" fmla="*/ 0 w 11651226"/>
              <a:gd name="connsiteY4" fmla="*/ 0 h 311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1226" h="3111911" fill="none" extrusionOk="0">
                <a:moveTo>
                  <a:pt x="0" y="0"/>
                </a:moveTo>
                <a:cubicBezTo>
                  <a:pt x="3789729" y="-33775"/>
                  <a:pt x="9832439" y="138873"/>
                  <a:pt x="11651226" y="0"/>
                </a:cubicBezTo>
                <a:cubicBezTo>
                  <a:pt x="11577455" y="1164548"/>
                  <a:pt x="11495343" y="2093165"/>
                  <a:pt x="11651226" y="3111911"/>
                </a:cubicBezTo>
                <a:cubicBezTo>
                  <a:pt x="7604993" y="2974581"/>
                  <a:pt x="1642065" y="2974055"/>
                  <a:pt x="0" y="3111911"/>
                </a:cubicBezTo>
                <a:cubicBezTo>
                  <a:pt x="152408" y="1763963"/>
                  <a:pt x="73868" y="416436"/>
                  <a:pt x="0" y="0"/>
                </a:cubicBezTo>
                <a:close/>
              </a:path>
              <a:path w="11651226" h="3111911" stroke="0" extrusionOk="0">
                <a:moveTo>
                  <a:pt x="0" y="0"/>
                </a:moveTo>
                <a:cubicBezTo>
                  <a:pt x="1669130" y="-101487"/>
                  <a:pt x="9581857" y="-162162"/>
                  <a:pt x="11651226" y="0"/>
                </a:cubicBezTo>
                <a:cubicBezTo>
                  <a:pt x="11711939" y="454906"/>
                  <a:pt x="11590154" y="2637635"/>
                  <a:pt x="11651226" y="3111911"/>
                </a:cubicBezTo>
                <a:cubicBezTo>
                  <a:pt x="6940295" y="3161976"/>
                  <a:pt x="5681687" y="2953462"/>
                  <a:pt x="0" y="3111911"/>
                </a:cubicBezTo>
                <a:cubicBezTo>
                  <a:pt x="-24452" y="2002756"/>
                  <a:pt x="-67663" y="596744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DE8144-86BC-37D0-E56B-FEA5F1EDA46F}"/>
              </a:ext>
            </a:extLst>
          </p:cNvPr>
          <p:cNvSpPr/>
          <p:nvPr/>
        </p:nvSpPr>
        <p:spPr>
          <a:xfrm>
            <a:off x="294968" y="3569109"/>
            <a:ext cx="11651226" cy="3111910"/>
          </a:xfrm>
          <a:custGeom>
            <a:avLst/>
            <a:gdLst>
              <a:gd name="connsiteX0" fmla="*/ 0 w 11651226"/>
              <a:gd name="connsiteY0" fmla="*/ 0 h 3111910"/>
              <a:gd name="connsiteX1" fmla="*/ 11651226 w 11651226"/>
              <a:gd name="connsiteY1" fmla="*/ 0 h 3111910"/>
              <a:gd name="connsiteX2" fmla="*/ 11651226 w 11651226"/>
              <a:gd name="connsiteY2" fmla="*/ 3111910 h 3111910"/>
              <a:gd name="connsiteX3" fmla="*/ 0 w 11651226"/>
              <a:gd name="connsiteY3" fmla="*/ 3111910 h 3111910"/>
              <a:gd name="connsiteX4" fmla="*/ 0 w 11651226"/>
              <a:gd name="connsiteY4" fmla="*/ 0 h 311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1226" h="3111910" fill="none" extrusionOk="0">
                <a:moveTo>
                  <a:pt x="0" y="0"/>
                </a:moveTo>
                <a:cubicBezTo>
                  <a:pt x="3789729" y="-33775"/>
                  <a:pt x="9832439" y="138873"/>
                  <a:pt x="11651226" y="0"/>
                </a:cubicBezTo>
                <a:cubicBezTo>
                  <a:pt x="11577455" y="1164624"/>
                  <a:pt x="11495343" y="2093752"/>
                  <a:pt x="11651226" y="3111910"/>
                </a:cubicBezTo>
                <a:cubicBezTo>
                  <a:pt x="7604993" y="2974580"/>
                  <a:pt x="1642065" y="2974054"/>
                  <a:pt x="0" y="3111910"/>
                </a:cubicBezTo>
                <a:cubicBezTo>
                  <a:pt x="152408" y="1763280"/>
                  <a:pt x="73868" y="416376"/>
                  <a:pt x="0" y="0"/>
                </a:cubicBezTo>
                <a:close/>
              </a:path>
              <a:path w="11651226" h="3111910" stroke="0" extrusionOk="0">
                <a:moveTo>
                  <a:pt x="0" y="0"/>
                </a:moveTo>
                <a:cubicBezTo>
                  <a:pt x="1669130" y="-101487"/>
                  <a:pt x="9581857" y="-162162"/>
                  <a:pt x="11651226" y="0"/>
                </a:cubicBezTo>
                <a:cubicBezTo>
                  <a:pt x="11711939" y="455601"/>
                  <a:pt x="11590154" y="2638383"/>
                  <a:pt x="11651226" y="3111910"/>
                </a:cubicBezTo>
                <a:cubicBezTo>
                  <a:pt x="6940295" y="3161975"/>
                  <a:pt x="5681687" y="2953461"/>
                  <a:pt x="0" y="3111910"/>
                </a:cubicBezTo>
                <a:cubicBezTo>
                  <a:pt x="-24452" y="2002034"/>
                  <a:pt x="-67663" y="596517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36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D13F46B-18A4-ABF6-DBD8-AC3650E88DC2}"/>
              </a:ext>
            </a:extLst>
          </p:cNvPr>
          <p:cNvSpPr/>
          <p:nvPr/>
        </p:nvSpPr>
        <p:spPr>
          <a:xfrm>
            <a:off x="294968" y="206477"/>
            <a:ext cx="11651226" cy="6474542"/>
          </a:xfrm>
          <a:custGeom>
            <a:avLst/>
            <a:gdLst>
              <a:gd name="connsiteX0" fmla="*/ 0 w 11651226"/>
              <a:gd name="connsiteY0" fmla="*/ 0 h 6474542"/>
              <a:gd name="connsiteX1" fmla="*/ 11651226 w 11651226"/>
              <a:gd name="connsiteY1" fmla="*/ 0 h 6474542"/>
              <a:gd name="connsiteX2" fmla="*/ 11651226 w 11651226"/>
              <a:gd name="connsiteY2" fmla="*/ 6474542 h 6474542"/>
              <a:gd name="connsiteX3" fmla="*/ 0 w 11651226"/>
              <a:gd name="connsiteY3" fmla="*/ 6474542 h 6474542"/>
              <a:gd name="connsiteX4" fmla="*/ 0 w 11651226"/>
              <a:gd name="connsiteY4" fmla="*/ 0 h 647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1226" h="6474542" fill="none" extrusionOk="0">
                <a:moveTo>
                  <a:pt x="0" y="0"/>
                </a:moveTo>
                <a:cubicBezTo>
                  <a:pt x="3789729" y="-33775"/>
                  <a:pt x="9832439" y="138873"/>
                  <a:pt x="11651226" y="0"/>
                </a:cubicBezTo>
                <a:cubicBezTo>
                  <a:pt x="11577455" y="987765"/>
                  <a:pt x="11495343" y="3923486"/>
                  <a:pt x="11651226" y="6474542"/>
                </a:cubicBezTo>
                <a:cubicBezTo>
                  <a:pt x="7604993" y="6337212"/>
                  <a:pt x="1642065" y="6336686"/>
                  <a:pt x="0" y="6474542"/>
                </a:cubicBezTo>
                <a:cubicBezTo>
                  <a:pt x="152408" y="3526102"/>
                  <a:pt x="73868" y="3094589"/>
                  <a:pt x="0" y="0"/>
                </a:cubicBezTo>
                <a:close/>
              </a:path>
              <a:path w="11651226" h="6474542" stroke="0" extrusionOk="0">
                <a:moveTo>
                  <a:pt x="0" y="0"/>
                </a:moveTo>
                <a:cubicBezTo>
                  <a:pt x="1669130" y="-101487"/>
                  <a:pt x="9581857" y="-162162"/>
                  <a:pt x="11651226" y="0"/>
                </a:cubicBezTo>
                <a:cubicBezTo>
                  <a:pt x="11711939" y="2940336"/>
                  <a:pt x="11590154" y="5028812"/>
                  <a:pt x="11651226" y="6474542"/>
                </a:cubicBezTo>
                <a:cubicBezTo>
                  <a:pt x="6940295" y="6524607"/>
                  <a:pt x="5681687" y="6316093"/>
                  <a:pt x="0" y="6474542"/>
                </a:cubicBezTo>
                <a:cubicBezTo>
                  <a:pt x="-24452" y="4744088"/>
                  <a:pt x="-67663" y="926520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9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919C37A-0466-BF02-C36A-F1E4344BC100}"/>
              </a:ext>
            </a:extLst>
          </p:cNvPr>
          <p:cNvSpPr/>
          <p:nvPr/>
        </p:nvSpPr>
        <p:spPr>
          <a:xfrm>
            <a:off x="6209071" y="3561737"/>
            <a:ext cx="5692877" cy="3119283"/>
          </a:xfrm>
          <a:custGeom>
            <a:avLst/>
            <a:gdLst>
              <a:gd name="connsiteX0" fmla="*/ 0 w 5692877"/>
              <a:gd name="connsiteY0" fmla="*/ 0 h 3119283"/>
              <a:gd name="connsiteX1" fmla="*/ 5692877 w 5692877"/>
              <a:gd name="connsiteY1" fmla="*/ 0 h 3119283"/>
              <a:gd name="connsiteX2" fmla="*/ 5692877 w 5692877"/>
              <a:gd name="connsiteY2" fmla="*/ 3119283 h 3119283"/>
              <a:gd name="connsiteX3" fmla="*/ 0 w 5692877"/>
              <a:gd name="connsiteY3" fmla="*/ 3119283 h 3119283"/>
              <a:gd name="connsiteX4" fmla="*/ 0 w 5692877"/>
              <a:gd name="connsiteY4" fmla="*/ 0 h 311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2877" h="3119283" fill="none" extrusionOk="0">
                <a:moveTo>
                  <a:pt x="0" y="0"/>
                </a:moveTo>
                <a:cubicBezTo>
                  <a:pt x="1695373" y="-33775"/>
                  <a:pt x="4788006" y="138873"/>
                  <a:pt x="5692877" y="0"/>
                </a:cubicBezTo>
                <a:cubicBezTo>
                  <a:pt x="5619106" y="602064"/>
                  <a:pt x="5536994" y="2755921"/>
                  <a:pt x="5692877" y="3119283"/>
                </a:cubicBezTo>
                <a:cubicBezTo>
                  <a:pt x="4744140" y="2981953"/>
                  <a:pt x="2026067" y="2981427"/>
                  <a:pt x="0" y="3119283"/>
                </a:cubicBezTo>
                <a:cubicBezTo>
                  <a:pt x="152408" y="1807445"/>
                  <a:pt x="73868" y="859493"/>
                  <a:pt x="0" y="0"/>
                </a:cubicBezTo>
                <a:close/>
              </a:path>
              <a:path w="5692877" h="3119283" stroke="0" extrusionOk="0">
                <a:moveTo>
                  <a:pt x="0" y="0"/>
                </a:moveTo>
                <a:cubicBezTo>
                  <a:pt x="1875228" y="-101487"/>
                  <a:pt x="3369599" y="-162162"/>
                  <a:pt x="5692877" y="0"/>
                </a:cubicBezTo>
                <a:cubicBezTo>
                  <a:pt x="5753590" y="318536"/>
                  <a:pt x="5631805" y="2114973"/>
                  <a:pt x="5692877" y="3119283"/>
                </a:cubicBezTo>
                <a:cubicBezTo>
                  <a:pt x="3088195" y="3169348"/>
                  <a:pt x="2372540" y="2960834"/>
                  <a:pt x="0" y="3119283"/>
                </a:cubicBezTo>
                <a:cubicBezTo>
                  <a:pt x="-24452" y="2332271"/>
                  <a:pt x="-67663" y="1024686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5B68653-20A8-5DA0-0AA1-39161B85963B}"/>
              </a:ext>
            </a:extLst>
          </p:cNvPr>
          <p:cNvSpPr/>
          <p:nvPr/>
        </p:nvSpPr>
        <p:spPr>
          <a:xfrm>
            <a:off x="245806" y="3561736"/>
            <a:ext cx="5551410" cy="3119283"/>
          </a:xfrm>
          <a:custGeom>
            <a:avLst/>
            <a:gdLst>
              <a:gd name="connsiteX0" fmla="*/ 0 w 5551410"/>
              <a:gd name="connsiteY0" fmla="*/ 0 h 3119283"/>
              <a:gd name="connsiteX1" fmla="*/ 5551410 w 5551410"/>
              <a:gd name="connsiteY1" fmla="*/ 0 h 3119283"/>
              <a:gd name="connsiteX2" fmla="*/ 5551410 w 5551410"/>
              <a:gd name="connsiteY2" fmla="*/ 3119283 h 3119283"/>
              <a:gd name="connsiteX3" fmla="*/ 0 w 5551410"/>
              <a:gd name="connsiteY3" fmla="*/ 3119283 h 3119283"/>
              <a:gd name="connsiteX4" fmla="*/ 0 w 5551410"/>
              <a:gd name="connsiteY4" fmla="*/ 0 h 311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410" h="3119283" fill="none" extrusionOk="0">
                <a:moveTo>
                  <a:pt x="0" y="0"/>
                </a:moveTo>
                <a:cubicBezTo>
                  <a:pt x="1924988" y="-33775"/>
                  <a:pt x="3364185" y="138873"/>
                  <a:pt x="5551410" y="0"/>
                </a:cubicBezTo>
                <a:cubicBezTo>
                  <a:pt x="5477639" y="602064"/>
                  <a:pt x="5395527" y="2755921"/>
                  <a:pt x="5551410" y="3119283"/>
                </a:cubicBezTo>
                <a:cubicBezTo>
                  <a:pt x="4886681" y="2981953"/>
                  <a:pt x="1156255" y="2981427"/>
                  <a:pt x="0" y="3119283"/>
                </a:cubicBezTo>
                <a:cubicBezTo>
                  <a:pt x="152408" y="1807445"/>
                  <a:pt x="73868" y="859493"/>
                  <a:pt x="0" y="0"/>
                </a:cubicBezTo>
                <a:close/>
              </a:path>
              <a:path w="5551410" h="3119283" stroke="0" extrusionOk="0">
                <a:moveTo>
                  <a:pt x="0" y="0"/>
                </a:moveTo>
                <a:cubicBezTo>
                  <a:pt x="1196980" y="-101487"/>
                  <a:pt x="4849727" y="-162162"/>
                  <a:pt x="5551410" y="0"/>
                </a:cubicBezTo>
                <a:cubicBezTo>
                  <a:pt x="5612123" y="318536"/>
                  <a:pt x="5490338" y="2114973"/>
                  <a:pt x="5551410" y="3119283"/>
                </a:cubicBezTo>
                <a:cubicBezTo>
                  <a:pt x="3109485" y="3169348"/>
                  <a:pt x="985369" y="2960834"/>
                  <a:pt x="0" y="3119283"/>
                </a:cubicBezTo>
                <a:cubicBezTo>
                  <a:pt x="-24452" y="2332271"/>
                  <a:pt x="-67663" y="1024686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C1FA9EC-AEF7-823E-1392-4BF0A9B34A9D}"/>
              </a:ext>
            </a:extLst>
          </p:cNvPr>
          <p:cNvSpPr/>
          <p:nvPr/>
        </p:nvSpPr>
        <p:spPr>
          <a:xfrm>
            <a:off x="6209071" y="176980"/>
            <a:ext cx="5692877" cy="3119283"/>
          </a:xfrm>
          <a:custGeom>
            <a:avLst/>
            <a:gdLst>
              <a:gd name="connsiteX0" fmla="*/ 0 w 5692877"/>
              <a:gd name="connsiteY0" fmla="*/ 0 h 3119283"/>
              <a:gd name="connsiteX1" fmla="*/ 5692877 w 5692877"/>
              <a:gd name="connsiteY1" fmla="*/ 0 h 3119283"/>
              <a:gd name="connsiteX2" fmla="*/ 5692877 w 5692877"/>
              <a:gd name="connsiteY2" fmla="*/ 3119283 h 3119283"/>
              <a:gd name="connsiteX3" fmla="*/ 0 w 5692877"/>
              <a:gd name="connsiteY3" fmla="*/ 3119283 h 3119283"/>
              <a:gd name="connsiteX4" fmla="*/ 0 w 5692877"/>
              <a:gd name="connsiteY4" fmla="*/ 0 h 311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2877" h="3119283" fill="none" extrusionOk="0">
                <a:moveTo>
                  <a:pt x="0" y="0"/>
                </a:moveTo>
                <a:cubicBezTo>
                  <a:pt x="1695373" y="-33775"/>
                  <a:pt x="4788006" y="138873"/>
                  <a:pt x="5692877" y="0"/>
                </a:cubicBezTo>
                <a:cubicBezTo>
                  <a:pt x="5619106" y="602064"/>
                  <a:pt x="5536994" y="2755921"/>
                  <a:pt x="5692877" y="3119283"/>
                </a:cubicBezTo>
                <a:cubicBezTo>
                  <a:pt x="4744140" y="2981953"/>
                  <a:pt x="2026067" y="2981427"/>
                  <a:pt x="0" y="3119283"/>
                </a:cubicBezTo>
                <a:cubicBezTo>
                  <a:pt x="152408" y="1807445"/>
                  <a:pt x="73868" y="859493"/>
                  <a:pt x="0" y="0"/>
                </a:cubicBezTo>
                <a:close/>
              </a:path>
              <a:path w="5692877" h="3119283" stroke="0" extrusionOk="0">
                <a:moveTo>
                  <a:pt x="0" y="0"/>
                </a:moveTo>
                <a:cubicBezTo>
                  <a:pt x="1875228" y="-101487"/>
                  <a:pt x="3369599" y="-162162"/>
                  <a:pt x="5692877" y="0"/>
                </a:cubicBezTo>
                <a:cubicBezTo>
                  <a:pt x="5753590" y="318536"/>
                  <a:pt x="5631805" y="2114973"/>
                  <a:pt x="5692877" y="3119283"/>
                </a:cubicBezTo>
                <a:cubicBezTo>
                  <a:pt x="3088195" y="3169348"/>
                  <a:pt x="2372540" y="2960834"/>
                  <a:pt x="0" y="3119283"/>
                </a:cubicBezTo>
                <a:cubicBezTo>
                  <a:pt x="-24452" y="2332271"/>
                  <a:pt x="-67663" y="1024686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65D797B-4D98-EE75-79DF-087070ED7AAD}"/>
              </a:ext>
            </a:extLst>
          </p:cNvPr>
          <p:cNvSpPr/>
          <p:nvPr/>
        </p:nvSpPr>
        <p:spPr>
          <a:xfrm>
            <a:off x="245806" y="176979"/>
            <a:ext cx="5551410" cy="3119283"/>
          </a:xfrm>
          <a:custGeom>
            <a:avLst/>
            <a:gdLst>
              <a:gd name="connsiteX0" fmla="*/ 0 w 5551410"/>
              <a:gd name="connsiteY0" fmla="*/ 0 h 3119283"/>
              <a:gd name="connsiteX1" fmla="*/ 5551410 w 5551410"/>
              <a:gd name="connsiteY1" fmla="*/ 0 h 3119283"/>
              <a:gd name="connsiteX2" fmla="*/ 5551410 w 5551410"/>
              <a:gd name="connsiteY2" fmla="*/ 3119283 h 3119283"/>
              <a:gd name="connsiteX3" fmla="*/ 0 w 5551410"/>
              <a:gd name="connsiteY3" fmla="*/ 3119283 h 3119283"/>
              <a:gd name="connsiteX4" fmla="*/ 0 w 5551410"/>
              <a:gd name="connsiteY4" fmla="*/ 0 h 311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410" h="3119283" fill="none" extrusionOk="0">
                <a:moveTo>
                  <a:pt x="0" y="0"/>
                </a:moveTo>
                <a:cubicBezTo>
                  <a:pt x="1924988" y="-33775"/>
                  <a:pt x="3364185" y="138873"/>
                  <a:pt x="5551410" y="0"/>
                </a:cubicBezTo>
                <a:cubicBezTo>
                  <a:pt x="5477639" y="602064"/>
                  <a:pt x="5395527" y="2755921"/>
                  <a:pt x="5551410" y="3119283"/>
                </a:cubicBezTo>
                <a:cubicBezTo>
                  <a:pt x="4886681" y="2981953"/>
                  <a:pt x="1156255" y="2981427"/>
                  <a:pt x="0" y="3119283"/>
                </a:cubicBezTo>
                <a:cubicBezTo>
                  <a:pt x="152408" y="1807445"/>
                  <a:pt x="73868" y="859493"/>
                  <a:pt x="0" y="0"/>
                </a:cubicBezTo>
                <a:close/>
              </a:path>
              <a:path w="5551410" h="3119283" stroke="0" extrusionOk="0">
                <a:moveTo>
                  <a:pt x="0" y="0"/>
                </a:moveTo>
                <a:cubicBezTo>
                  <a:pt x="1196980" y="-101487"/>
                  <a:pt x="4849727" y="-162162"/>
                  <a:pt x="5551410" y="0"/>
                </a:cubicBezTo>
                <a:cubicBezTo>
                  <a:pt x="5612123" y="318536"/>
                  <a:pt x="5490338" y="2114973"/>
                  <a:pt x="5551410" y="3119283"/>
                </a:cubicBezTo>
                <a:cubicBezTo>
                  <a:pt x="3109485" y="3169348"/>
                  <a:pt x="985369" y="2960834"/>
                  <a:pt x="0" y="3119283"/>
                </a:cubicBezTo>
                <a:cubicBezTo>
                  <a:pt x="-24452" y="2332271"/>
                  <a:pt x="-67663" y="1024686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143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1BFC-87B6-E118-E250-202191F67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&#10;&#10;El contenido generado por IA puede ser incorrecto.">
            <a:extLst>
              <a:ext uri="{FF2B5EF4-FFF2-40B4-BE49-F238E27FC236}">
                <a16:creationId xmlns:a16="http://schemas.microsoft.com/office/drawing/2014/main" id="{96620CB9-30D5-B647-D963-F70C414A0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199" r="3920" b="6468"/>
          <a:stretch/>
        </p:blipFill>
        <p:spPr>
          <a:xfrm rot="16200000">
            <a:off x="2667000" y="-2667000"/>
            <a:ext cx="6857999" cy="12192000"/>
          </a:xfrm>
          <a:prstGeom prst="rect">
            <a:avLst/>
          </a:prstGeom>
        </p:spPr>
      </p:pic>
      <p:pic>
        <p:nvPicPr>
          <p:cNvPr id="41" name="Imagen 40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CB8C5A71-2AF2-2F7A-680D-33287F66B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566" y="1088774"/>
            <a:ext cx="1095515" cy="1687093"/>
          </a:xfrm>
          <a:prstGeom prst="rect">
            <a:avLst/>
          </a:prstGeom>
        </p:spPr>
      </p:pic>
      <p:pic>
        <p:nvPicPr>
          <p:cNvPr id="43" name="Imagen 42" descr="Dibujo animado de un personaje animado&#10;&#10;El contenido generado por IA puede ser incorrecto.">
            <a:extLst>
              <a:ext uri="{FF2B5EF4-FFF2-40B4-BE49-F238E27FC236}">
                <a16:creationId xmlns:a16="http://schemas.microsoft.com/office/drawing/2014/main" id="{411EBC35-2672-5417-C2A9-B02983B21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57" y="1238676"/>
            <a:ext cx="1588512" cy="168709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AC13C05-D3A6-CF14-EB65-E60197913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28" y="4212674"/>
            <a:ext cx="1044943" cy="1687092"/>
          </a:xfrm>
          <a:prstGeom prst="rect">
            <a:avLst/>
          </a:prstGeom>
        </p:spPr>
      </p:pic>
      <p:pic>
        <p:nvPicPr>
          <p:cNvPr id="47" name="Imagen 46" descr="Dibujo animado de un personaje animado&#10;&#10;El contenido generado por IA puede ser incorrecto.">
            <a:extLst>
              <a:ext uri="{FF2B5EF4-FFF2-40B4-BE49-F238E27FC236}">
                <a16:creationId xmlns:a16="http://schemas.microsoft.com/office/drawing/2014/main" id="{1F3EBA83-7A12-1676-1CC4-DBAD65EBC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28" y="699332"/>
            <a:ext cx="1105910" cy="17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9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Forma&#10;&#10;El contenido generado por IA puede ser incorrecto.">
            <a:extLst>
              <a:ext uri="{FF2B5EF4-FFF2-40B4-BE49-F238E27FC236}">
                <a16:creationId xmlns:a16="http://schemas.microsoft.com/office/drawing/2014/main" id="{DEA0D2DA-F51D-32A1-E6D6-A704E2C07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" t="2083" r="5091" b="6250"/>
          <a:stretch/>
        </p:blipFill>
        <p:spPr>
          <a:xfrm rot="16200000">
            <a:off x="2650160" y="-2671870"/>
            <a:ext cx="6891681" cy="12192000"/>
          </a:xfrm>
          <a:prstGeom prst="rect">
            <a:avLst/>
          </a:prstGeom>
        </p:spPr>
      </p:pic>
      <p:pic>
        <p:nvPicPr>
          <p:cNvPr id="2" name="Imagen 1" descr="Dibujo animado de un personaje con la boca abierta&#10;&#10;El contenido generado por IA puede ser incorrecto.">
            <a:extLst>
              <a:ext uri="{FF2B5EF4-FFF2-40B4-BE49-F238E27FC236}">
                <a16:creationId xmlns:a16="http://schemas.microsoft.com/office/drawing/2014/main" id="{E2FF9772-A5F2-5DF4-505B-52F7CDA93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87" y="2583273"/>
            <a:ext cx="1225548" cy="1681713"/>
          </a:xfrm>
          <a:prstGeom prst="rect">
            <a:avLst/>
          </a:prstGeom>
        </p:spPr>
      </p:pic>
      <p:pic>
        <p:nvPicPr>
          <p:cNvPr id="24" name="Imagen 23" descr="Dibujo animado de un personaje animado&#10;&#10;El contenido generado por IA puede ser incorrecto.">
            <a:extLst>
              <a:ext uri="{FF2B5EF4-FFF2-40B4-BE49-F238E27FC236}">
                <a16:creationId xmlns:a16="http://schemas.microsoft.com/office/drawing/2014/main" id="{6BD50A74-2E98-313D-CE07-D1AC63B5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67" y="4419469"/>
            <a:ext cx="1418861" cy="1756424"/>
          </a:xfrm>
          <a:prstGeom prst="rect">
            <a:avLst/>
          </a:prstGeom>
        </p:spPr>
      </p:pic>
      <p:pic>
        <p:nvPicPr>
          <p:cNvPr id="28" name="Imagen 27" descr="Dibujo animado de un personaje animado&#10;&#10;El contenido generado por IA puede ser incorrecto.">
            <a:extLst>
              <a:ext uri="{FF2B5EF4-FFF2-40B4-BE49-F238E27FC236}">
                <a16:creationId xmlns:a16="http://schemas.microsoft.com/office/drawing/2014/main" id="{1939FBEF-5F53-51D2-481C-50B4AA734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88" y="854939"/>
            <a:ext cx="1418861" cy="17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El contenido generado por IA puede ser incorrecto.">
            <a:extLst>
              <a:ext uri="{FF2B5EF4-FFF2-40B4-BE49-F238E27FC236}">
                <a16:creationId xmlns:a16="http://schemas.microsoft.com/office/drawing/2014/main" id="{FFED54E7-EC58-4F88-EAF1-125C8B25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t="1906" r="5111" b="6538"/>
          <a:stretch/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14" name="Imagen 13" descr="Imagen en blanco y negro de una flor&#10;&#10;El contenido generado por IA puede ser incorrecto.">
            <a:extLst>
              <a:ext uri="{FF2B5EF4-FFF2-40B4-BE49-F238E27FC236}">
                <a16:creationId xmlns:a16="http://schemas.microsoft.com/office/drawing/2014/main" id="{77B64FE9-B071-977C-997C-D0F4CBA1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45893" r="27641" b="36523"/>
          <a:stretch/>
        </p:blipFill>
        <p:spPr>
          <a:xfrm>
            <a:off x="7375455" y="4936154"/>
            <a:ext cx="1585673" cy="1583802"/>
          </a:xfrm>
          <a:prstGeom prst="rect">
            <a:avLst/>
          </a:prstGeom>
        </p:spPr>
      </p:pic>
      <p:pic>
        <p:nvPicPr>
          <p:cNvPr id="16" name="Imagen 15" descr="Imagen en blanco y negro de una flor&#10;&#10;El contenido generado por IA puede ser incorrecto.">
            <a:extLst>
              <a:ext uri="{FF2B5EF4-FFF2-40B4-BE49-F238E27FC236}">
                <a16:creationId xmlns:a16="http://schemas.microsoft.com/office/drawing/2014/main" id="{55963D0C-0617-12E1-9FC4-1619231DC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7" t="63765" r="36066" b="24333"/>
          <a:stretch/>
        </p:blipFill>
        <p:spPr>
          <a:xfrm>
            <a:off x="7554464" y="382520"/>
            <a:ext cx="1568794" cy="1513464"/>
          </a:xfrm>
          <a:prstGeom prst="roundRect">
            <a:avLst>
              <a:gd name="adj" fmla="val 50000"/>
            </a:avLst>
          </a:prstGeom>
        </p:spPr>
      </p:pic>
      <p:pic>
        <p:nvPicPr>
          <p:cNvPr id="18" name="Imagen 17" descr="Imagen en blanco y negro de una flor&#10;&#10;El contenido generado por IA puede ser incorrecto.">
            <a:extLst>
              <a:ext uri="{FF2B5EF4-FFF2-40B4-BE49-F238E27FC236}">
                <a16:creationId xmlns:a16="http://schemas.microsoft.com/office/drawing/2014/main" id="{DE1CBCDD-D405-C7FB-3759-7D71BB721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6" t="49659" r="58197" b="39440"/>
          <a:stretch/>
        </p:blipFill>
        <p:spPr>
          <a:xfrm>
            <a:off x="7716594" y="2593160"/>
            <a:ext cx="1244534" cy="1783831"/>
          </a:xfrm>
          <a:prstGeom prst="rect">
            <a:avLst/>
          </a:prstGeom>
        </p:spPr>
      </p:pic>
      <p:pic>
        <p:nvPicPr>
          <p:cNvPr id="20" name="Imagen 19" descr="Imagen en blanco y negro de una flor&#10;&#10;El contenido generado por IA puede ser incorrecto.">
            <a:extLst>
              <a:ext uri="{FF2B5EF4-FFF2-40B4-BE49-F238E27FC236}">
                <a16:creationId xmlns:a16="http://schemas.microsoft.com/office/drawing/2014/main" id="{BF31D01B-0EBC-AF4A-F06B-4E24F8F1F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3" t="28258" r="5848" b="62412"/>
          <a:stretch/>
        </p:blipFill>
        <p:spPr>
          <a:xfrm>
            <a:off x="1744062" y="2951675"/>
            <a:ext cx="1097280" cy="1066800"/>
          </a:xfrm>
          <a:prstGeom prst="round2DiagRect">
            <a:avLst>
              <a:gd name="adj1" fmla="val 16667"/>
              <a:gd name="adj2" fmla="val 18332"/>
            </a:avLst>
          </a:prstGeom>
        </p:spPr>
      </p:pic>
    </p:spTree>
    <p:extLst>
      <p:ext uri="{BB962C8B-B14F-4D97-AF65-F5344CB8AC3E}">
        <p14:creationId xmlns:p14="http://schemas.microsoft.com/office/powerpoint/2010/main" val="402070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rma&#10;&#10;El contenido generado por IA puede ser incorrecto.">
            <a:extLst>
              <a:ext uri="{FF2B5EF4-FFF2-40B4-BE49-F238E27FC236}">
                <a16:creationId xmlns:a16="http://schemas.microsoft.com/office/drawing/2014/main" id="{9FD0F06F-4633-3C89-6C24-F967CE5D3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" t="1646" r="4430" b="6115"/>
          <a:stretch/>
        </p:blipFill>
        <p:spPr>
          <a:xfrm>
            <a:off x="-1" y="0"/>
            <a:ext cx="1230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43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18D38391-B827-60C2-A2AB-F7EBBA364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t="2040" r="5027" b="6302"/>
          <a:stretch/>
        </p:blipFill>
        <p:spPr>
          <a:xfrm rot="16200000">
            <a:off x="2673760" y="-2660240"/>
            <a:ext cx="6844480" cy="12191999"/>
          </a:xfrm>
          <a:prstGeom prst="rect">
            <a:avLst/>
          </a:prstGeom>
        </p:spPr>
      </p:pic>
      <p:pic>
        <p:nvPicPr>
          <p:cNvPr id="31" name="Imagen 30" descr="Dibujo animado de un personaje animado&#10;&#10;El contenido generado por IA puede ser incorrecto.">
            <a:extLst>
              <a:ext uri="{FF2B5EF4-FFF2-40B4-BE49-F238E27FC236}">
                <a16:creationId xmlns:a16="http://schemas.microsoft.com/office/drawing/2014/main" id="{96EDA1B2-1569-37EF-C064-5B5032BD3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49" y="4422276"/>
            <a:ext cx="672201" cy="1687092"/>
          </a:xfrm>
          <a:prstGeom prst="rect">
            <a:avLst/>
          </a:prstGeom>
        </p:spPr>
      </p:pic>
      <p:pic>
        <p:nvPicPr>
          <p:cNvPr id="33" name="Imagen 32" descr="Logotipo&#10;&#10;El contenido generado por IA puede ser incorrecto.">
            <a:extLst>
              <a:ext uri="{FF2B5EF4-FFF2-40B4-BE49-F238E27FC236}">
                <a16:creationId xmlns:a16="http://schemas.microsoft.com/office/drawing/2014/main" id="{1542BE83-D345-36EE-33CA-809876579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41" y="4422276"/>
            <a:ext cx="1687092" cy="1687092"/>
          </a:xfrm>
          <a:prstGeom prst="rect">
            <a:avLst/>
          </a:prstGeom>
        </p:spPr>
      </p:pic>
      <p:pic>
        <p:nvPicPr>
          <p:cNvPr id="35" name="Imagen 3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9478FB74-8FEE-D5E0-182D-DD218BA07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07" y="2553682"/>
            <a:ext cx="1687093" cy="1687093"/>
          </a:xfrm>
          <a:prstGeom prst="rect">
            <a:avLst/>
          </a:prstGeom>
        </p:spPr>
      </p:pic>
      <p:pic>
        <p:nvPicPr>
          <p:cNvPr id="37" name="Imagen 36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A6BD629-E979-3C8A-0ACA-6E5739D65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99" y="916109"/>
            <a:ext cx="929496" cy="1637573"/>
          </a:xfrm>
          <a:prstGeom prst="rect">
            <a:avLst/>
          </a:prstGeom>
        </p:spPr>
      </p:pic>
      <p:pic>
        <p:nvPicPr>
          <p:cNvPr id="39" name="Imagen 38" descr="Un dibujo de una flor&#10;&#10;El contenido generado por IA puede ser incorrecto.">
            <a:extLst>
              <a:ext uri="{FF2B5EF4-FFF2-40B4-BE49-F238E27FC236}">
                <a16:creationId xmlns:a16="http://schemas.microsoft.com/office/drawing/2014/main" id="{9B4EA2A8-90DA-8668-B148-616ECF2EFD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6" y="958906"/>
            <a:ext cx="1594776" cy="15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5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899D0103-7E2D-F76D-E9A7-4C91CB55B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1906" r="4791" b="6388"/>
          <a:stretch/>
        </p:blipFill>
        <p:spPr>
          <a:xfrm rot="5400000">
            <a:off x="2917209" y="-3072113"/>
            <a:ext cx="6875746" cy="12192001"/>
          </a:xfrm>
          <a:prstGeom prst="rect">
            <a:avLst/>
          </a:prstGeom>
        </p:spPr>
      </p:pic>
      <p:pic>
        <p:nvPicPr>
          <p:cNvPr id="9" name="Imagen 8" descr="Patrón de fondo, Icono&#10;&#10;El contenido generado por IA puede ser incorrecto.">
            <a:extLst>
              <a:ext uri="{FF2B5EF4-FFF2-40B4-BE49-F238E27FC236}">
                <a16:creationId xmlns:a16="http://schemas.microsoft.com/office/drawing/2014/main" id="{FA2F631C-E689-1B3B-58AC-D1BB9F410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2926" r="54444" b="64852"/>
          <a:stretch/>
        </p:blipFill>
        <p:spPr>
          <a:xfrm>
            <a:off x="259080" y="137160"/>
            <a:ext cx="3048000" cy="2209800"/>
          </a:xfrm>
          <a:prstGeom prst="rect">
            <a:avLst/>
          </a:prstGeom>
        </p:spPr>
      </p:pic>
      <p:pic>
        <p:nvPicPr>
          <p:cNvPr id="4" name="Imagen 3" descr="Patrón de fondo, Icono&#10;&#10;El contenido generado por IA puede ser incorrecto.">
            <a:extLst>
              <a:ext uri="{FF2B5EF4-FFF2-40B4-BE49-F238E27FC236}">
                <a16:creationId xmlns:a16="http://schemas.microsoft.com/office/drawing/2014/main" id="{8474A66E-390B-0819-C505-7F959B2D2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4" t="69597" r="12481" b="2972"/>
          <a:stretch/>
        </p:blipFill>
        <p:spPr>
          <a:xfrm>
            <a:off x="7284720" y="3210424"/>
            <a:ext cx="4907280" cy="1881204"/>
          </a:xfrm>
          <a:prstGeom prst="rect">
            <a:avLst/>
          </a:prstGeom>
        </p:spPr>
      </p:pic>
      <p:pic>
        <p:nvPicPr>
          <p:cNvPr id="5" name="Imagen 4" descr="Patrón de fondo, Icono&#10;&#10;El contenido generado por IA puede ser incorrecto.">
            <a:extLst>
              <a:ext uri="{FF2B5EF4-FFF2-40B4-BE49-F238E27FC236}">
                <a16:creationId xmlns:a16="http://schemas.microsoft.com/office/drawing/2014/main" id="{2BE2427A-64F9-4D41-843D-4711980A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1" t="6667" r="3111" b="67306"/>
          <a:stretch/>
        </p:blipFill>
        <p:spPr>
          <a:xfrm>
            <a:off x="7879707" y="0"/>
            <a:ext cx="3567409" cy="1784954"/>
          </a:xfrm>
          <a:prstGeom prst="rect">
            <a:avLst/>
          </a:prstGeom>
        </p:spPr>
      </p:pic>
      <p:pic>
        <p:nvPicPr>
          <p:cNvPr id="6" name="Imagen 5" descr="Patrón de fondo, Icono&#10;&#10;El contenido generado por IA puede ser incorrecto.">
            <a:extLst>
              <a:ext uri="{FF2B5EF4-FFF2-40B4-BE49-F238E27FC236}">
                <a16:creationId xmlns:a16="http://schemas.microsoft.com/office/drawing/2014/main" id="{6BD79021-E5F8-86D1-BE11-ACEAE42A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41694" r="57556" b="27640"/>
          <a:stretch/>
        </p:blipFill>
        <p:spPr>
          <a:xfrm>
            <a:off x="1783080" y="3459481"/>
            <a:ext cx="2788920" cy="2103120"/>
          </a:xfrm>
          <a:prstGeom prst="rect">
            <a:avLst/>
          </a:prstGeom>
        </p:spPr>
      </p:pic>
      <p:pic>
        <p:nvPicPr>
          <p:cNvPr id="7" name="Imagen 6" descr="Patrón de fondo, Icono&#10;&#10;El contenido generado por IA puede ser incorrecto.">
            <a:extLst>
              <a:ext uri="{FF2B5EF4-FFF2-40B4-BE49-F238E27FC236}">
                <a16:creationId xmlns:a16="http://schemas.microsoft.com/office/drawing/2014/main" id="{ABA6C6E7-F367-3EF0-7BFA-E2E2E4C6C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8" t="38805" r="4445" b="34973"/>
          <a:stretch/>
        </p:blipFill>
        <p:spPr>
          <a:xfrm>
            <a:off x="3916680" y="603854"/>
            <a:ext cx="2959060" cy="17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2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El contenido generado por IA puede ser incorrecto.">
            <a:extLst>
              <a:ext uri="{FF2B5EF4-FFF2-40B4-BE49-F238E27FC236}">
                <a16:creationId xmlns:a16="http://schemas.microsoft.com/office/drawing/2014/main" id="{743EB766-A2FB-FC4B-A477-E3CA2FFDE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t="2040" r="4849" b="34487"/>
          <a:stretch/>
        </p:blipFill>
        <p:spPr>
          <a:xfrm rot="16200000">
            <a:off x="2667001" y="-2667000"/>
            <a:ext cx="6858001" cy="12192000"/>
          </a:xfrm>
          <a:prstGeom prst="rect">
            <a:avLst/>
          </a:prstGeom>
        </p:spPr>
      </p:pic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2BE0F097-89A2-1CD5-8176-D8F2B02A2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88" y="436152"/>
            <a:ext cx="3254115" cy="3254115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6CDBE09D-1D77-9EF5-0E1F-53932E63B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11" y="602791"/>
            <a:ext cx="2571116" cy="2307577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B55FC993-4C79-82D5-1672-2AA40526B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74" y="3664944"/>
            <a:ext cx="3097021" cy="3097021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FFDE3090-1094-5727-BFDB-A1CD42B80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16" y="3690267"/>
            <a:ext cx="3510511" cy="30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El contenido generado por IA puede ser incorrecto.">
            <a:extLst>
              <a:ext uri="{FF2B5EF4-FFF2-40B4-BE49-F238E27FC236}">
                <a16:creationId xmlns:a16="http://schemas.microsoft.com/office/drawing/2014/main" id="{1B489A77-A9AB-208F-9680-6CB275AE6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t="34016" r="4849" b="34487"/>
          <a:stretch/>
        </p:blipFill>
        <p:spPr>
          <a:xfrm rot="16200000">
            <a:off x="-1424940" y="1424941"/>
            <a:ext cx="6858001" cy="4008120"/>
          </a:xfrm>
          <a:prstGeom prst="rect">
            <a:avLst/>
          </a:prstGeom>
        </p:spPr>
      </p:pic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D2569EE8-C4C6-83D6-EE8D-67E237F4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t="34016" r="4849" b="34487"/>
          <a:stretch/>
        </p:blipFill>
        <p:spPr>
          <a:xfrm rot="16200000">
            <a:off x="2667000" y="1424939"/>
            <a:ext cx="6858001" cy="4008120"/>
          </a:xfrm>
          <a:prstGeom prst="rect">
            <a:avLst/>
          </a:prstGeom>
        </p:spPr>
      </p:pic>
      <p:pic>
        <p:nvPicPr>
          <p:cNvPr id="4" name="Imagen 3" descr="Forma&#10;&#10;El contenido generado por IA puede ser incorrecto.">
            <a:extLst>
              <a:ext uri="{FF2B5EF4-FFF2-40B4-BE49-F238E27FC236}">
                <a16:creationId xmlns:a16="http://schemas.microsoft.com/office/drawing/2014/main" id="{11F6390A-5243-4854-32AA-B1033AE8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t="34016" r="4849" b="34487"/>
          <a:stretch/>
        </p:blipFill>
        <p:spPr>
          <a:xfrm rot="16200000">
            <a:off x="6758940" y="1424939"/>
            <a:ext cx="6858001" cy="40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87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TM03457491[[fn=Metropolitano]]</Template>
  <TotalTime>260</TotalTime>
  <Words>1</Words>
  <Application>Microsoft Office PowerPoint</Application>
  <PresentationFormat>Panorámica</PresentationFormat>
  <Paragraphs>1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German Iglesias Ramos</dc:creator>
  <cp:lastModifiedBy>German Iglesias Ramos</cp:lastModifiedBy>
  <cp:revision>4</cp:revision>
  <dcterms:created xsi:type="dcterms:W3CDTF">2025-02-09T16:23:18Z</dcterms:created>
  <dcterms:modified xsi:type="dcterms:W3CDTF">2025-02-11T15:55:18Z</dcterms:modified>
</cp:coreProperties>
</file>